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1"/>
  </p:notesMasterIdLst>
  <p:sldIdLst>
    <p:sldId id="256" r:id="rId5"/>
    <p:sldId id="266" r:id="rId6"/>
    <p:sldId id="259" r:id="rId7"/>
    <p:sldId id="264" r:id="rId8"/>
    <p:sldId id="263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A4396"/>
    <a:srgbClr val="6ED459"/>
    <a:srgbClr val="0000FF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7F466-252C-4E2A-9ADB-607ACAECE0D8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28516C-EA3A-493F-A235-8D158DA14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64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" y="3861"/>
            <a:ext cx="12184517" cy="68537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212" y="961208"/>
            <a:ext cx="8351769" cy="2387600"/>
          </a:xfrm>
        </p:spPr>
        <p:txBody>
          <a:bodyPr anchor="b"/>
          <a:lstStyle>
            <a:lvl1pPr algn="l">
              <a:defRPr sz="6000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2212" y="3442298"/>
            <a:ext cx="9144000" cy="90351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91" y="5760620"/>
            <a:ext cx="2656285" cy="109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822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_With_Imag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A43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1277600" y="339355"/>
            <a:ext cx="599396" cy="2049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Manrope ExtraBold" panose="000009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23F6187-EC7D-4F99-BDEF-D98BE2D22ADF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5488" y="6313298"/>
            <a:ext cx="745172" cy="198755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2">
                    <a:lumMod val="90000"/>
                  </a:schemeClr>
                </a:solidFill>
                <a:latin typeface="Manrope Medium" panose="00000600000000000000" pitchFamily="50" charset="0"/>
              </a:defRPr>
            </a:lvl1pPr>
          </a:lstStyle>
          <a:p>
            <a:r>
              <a:rPr lang="en-US"/>
              <a:t>erua-eui.eu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idx="1"/>
          </p:nvPr>
        </p:nvSpPr>
        <p:spPr>
          <a:xfrm>
            <a:off x="241626" y="804374"/>
            <a:ext cx="6027065" cy="4790884"/>
          </a:xfrm>
          <a:custGeom>
            <a:avLst/>
            <a:gdLst>
              <a:gd name="connsiteX0" fmla="*/ 3271100 w 6131155"/>
              <a:gd name="connsiteY0" fmla="*/ 869095 h 4873625"/>
              <a:gd name="connsiteX1" fmla="*/ 3307821 w 6131155"/>
              <a:gd name="connsiteY1" fmla="*/ 969421 h 4873625"/>
              <a:gd name="connsiteX2" fmla="*/ 3369849 w 6131155"/>
              <a:gd name="connsiteY2" fmla="*/ 1379703 h 4873625"/>
              <a:gd name="connsiteX3" fmla="*/ 2131213 w 6131155"/>
              <a:gd name="connsiteY3" fmla="*/ 2752282 h 4873625"/>
              <a:gd name="connsiteX4" fmla="*/ 2125675 w 6131155"/>
              <a:gd name="connsiteY4" fmla="*/ 2752561 h 4873625"/>
              <a:gd name="connsiteX5" fmla="*/ 2860055 w 6131155"/>
              <a:gd name="connsiteY5" fmla="*/ 4004530 h 4873625"/>
              <a:gd name="connsiteX6" fmla="*/ 2823334 w 6131155"/>
              <a:gd name="connsiteY6" fmla="*/ 3904203 h 4873625"/>
              <a:gd name="connsiteX7" fmla="*/ 2761307 w 6131155"/>
              <a:gd name="connsiteY7" fmla="*/ 3493923 h 4873625"/>
              <a:gd name="connsiteX8" fmla="*/ 3999942 w 6131155"/>
              <a:gd name="connsiteY8" fmla="*/ 2121343 h 4873625"/>
              <a:gd name="connsiteX9" fmla="*/ 4005480 w 6131155"/>
              <a:gd name="connsiteY9" fmla="*/ 2121064 h 4873625"/>
              <a:gd name="connsiteX10" fmla="*/ 173703 w 6131155"/>
              <a:gd name="connsiteY10" fmla="*/ 0 h 4873625"/>
              <a:gd name="connsiteX11" fmla="*/ 1960369 w 6131155"/>
              <a:gd name="connsiteY11" fmla="*/ 0 h 4873625"/>
              <a:gd name="connsiteX12" fmla="*/ 1960369 w 6131155"/>
              <a:gd name="connsiteY12" fmla="*/ 1503 h 4873625"/>
              <a:gd name="connsiteX13" fmla="*/ 1990146 w 6131155"/>
              <a:gd name="connsiteY13" fmla="*/ 0 h 4873625"/>
              <a:gd name="connsiteX14" fmla="*/ 2965744 w 6131155"/>
              <a:gd name="connsiteY14" fmla="*/ 404106 h 4873625"/>
              <a:gd name="connsiteX15" fmla="*/ 3078536 w 6131155"/>
              <a:gd name="connsiteY15" fmla="*/ 540810 h 4873625"/>
              <a:gd name="connsiteX16" fmla="*/ 2761307 w 6131155"/>
              <a:gd name="connsiteY16" fmla="*/ 0 h 4873625"/>
              <a:gd name="connsiteX17" fmla="*/ 6131155 w 6131155"/>
              <a:gd name="connsiteY17" fmla="*/ 0 h 4873625"/>
              <a:gd name="connsiteX18" fmla="*/ 6131155 w 6131155"/>
              <a:gd name="connsiteY18" fmla="*/ 1230814 h 4873625"/>
              <a:gd name="connsiteX19" fmla="*/ 4446903 w 6131155"/>
              <a:gd name="connsiteY19" fmla="*/ 2114220 h 4873625"/>
              <a:gd name="connsiteX20" fmla="*/ 5957451 w 6131155"/>
              <a:gd name="connsiteY20" fmla="*/ 2114220 h 4873625"/>
              <a:gd name="connsiteX21" fmla="*/ 5957451 w 6131155"/>
              <a:gd name="connsiteY21" fmla="*/ 4873625 h 4873625"/>
              <a:gd name="connsiteX22" fmla="*/ 4170787 w 6131155"/>
              <a:gd name="connsiteY22" fmla="*/ 4873625 h 4873625"/>
              <a:gd name="connsiteX23" fmla="*/ 4170787 w 6131155"/>
              <a:gd name="connsiteY23" fmla="*/ 4872122 h 4873625"/>
              <a:gd name="connsiteX24" fmla="*/ 4141009 w 6131155"/>
              <a:gd name="connsiteY24" fmla="*/ 4873625 h 4873625"/>
              <a:gd name="connsiteX25" fmla="*/ 3165411 w 6131155"/>
              <a:gd name="connsiteY25" fmla="*/ 4469519 h 4873625"/>
              <a:gd name="connsiteX26" fmla="*/ 3052621 w 6131155"/>
              <a:gd name="connsiteY26" fmla="*/ 4332814 h 4873625"/>
              <a:gd name="connsiteX27" fmla="*/ 3369849 w 6131155"/>
              <a:gd name="connsiteY27" fmla="*/ 4873625 h 4873625"/>
              <a:gd name="connsiteX28" fmla="*/ 0 w 6131155"/>
              <a:gd name="connsiteY28" fmla="*/ 4873625 h 4873625"/>
              <a:gd name="connsiteX29" fmla="*/ 0 w 6131155"/>
              <a:gd name="connsiteY29" fmla="*/ 3642812 h 4873625"/>
              <a:gd name="connsiteX30" fmla="*/ 1684252 w 6131155"/>
              <a:gd name="connsiteY30" fmla="*/ 2759405 h 4873625"/>
              <a:gd name="connsiteX31" fmla="*/ 173703 w 6131155"/>
              <a:gd name="connsiteY31" fmla="*/ 2759405 h 4873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131155" h="4873625">
                <a:moveTo>
                  <a:pt x="3271100" y="869095"/>
                </a:moveTo>
                <a:lnTo>
                  <a:pt x="3307821" y="969421"/>
                </a:lnTo>
                <a:cubicBezTo>
                  <a:pt x="3348133" y="1099028"/>
                  <a:pt x="3369849" y="1236829"/>
                  <a:pt x="3369849" y="1379703"/>
                </a:cubicBezTo>
                <a:cubicBezTo>
                  <a:pt x="3369849" y="2094068"/>
                  <a:pt x="2826936" y="2681627"/>
                  <a:pt x="2131213" y="2752282"/>
                </a:cubicBezTo>
                <a:lnTo>
                  <a:pt x="2125675" y="2752561"/>
                </a:lnTo>
                <a:lnTo>
                  <a:pt x="2860055" y="4004530"/>
                </a:lnTo>
                <a:lnTo>
                  <a:pt x="2823334" y="3904203"/>
                </a:lnTo>
                <a:cubicBezTo>
                  <a:pt x="2783022" y="3774596"/>
                  <a:pt x="2761307" y="3636795"/>
                  <a:pt x="2761307" y="3493923"/>
                </a:cubicBezTo>
                <a:cubicBezTo>
                  <a:pt x="2761307" y="2779558"/>
                  <a:pt x="3304219" y="2191998"/>
                  <a:pt x="3999942" y="2121343"/>
                </a:cubicBezTo>
                <a:lnTo>
                  <a:pt x="4005480" y="2121064"/>
                </a:lnTo>
                <a:close/>
                <a:moveTo>
                  <a:pt x="173703" y="0"/>
                </a:moveTo>
                <a:lnTo>
                  <a:pt x="1960369" y="0"/>
                </a:lnTo>
                <a:lnTo>
                  <a:pt x="1960369" y="1503"/>
                </a:lnTo>
                <a:lnTo>
                  <a:pt x="1990146" y="0"/>
                </a:lnTo>
                <a:cubicBezTo>
                  <a:pt x="2371141" y="0"/>
                  <a:pt x="2716067" y="154429"/>
                  <a:pt x="2965744" y="404106"/>
                </a:cubicBezTo>
                <a:lnTo>
                  <a:pt x="3078536" y="540810"/>
                </a:lnTo>
                <a:lnTo>
                  <a:pt x="2761307" y="0"/>
                </a:lnTo>
                <a:lnTo>
                  <a:pt x="6131155" y="0"/>
                </a:lnTo>
                <a:lnTo>
                  <a:pt x="6131155" y="1230814"/>
                </a:lnTo>
                <a:lnTo>
                  <a:pt x="4446903" y="2114220"/>
                </a:lnTo>
                <a:lnTo>
                  <a:pt x="5957451" y="2114220"/>
                </a:lnTo>
                <a:lnTo>
                  <a:pt x="5957451" y="4873625"/>
                </a:lnTo>
                <a:lnTo>
                  <a:pt x="4170787" y="4873625"/>
                </a:lnTo>
                <a:lnTo>
                  <a:pt x="4170787" y="4872122"/>
                </a:lnTo>
                <a:lnTo>
                  <a:pt x="4141009" y="4873625"/>
                </a:lnTo>
                <a:cubicBezTo>
                  <a:pt x="3760014" y="4873625"/>
                  <a:pt x="3415088" y="4719196"/>
                  <a:pt x="3165411" y="4469519"/>
                </a:cubicBezTo>
                <a:lnTo>
                  <a:pt x="3052621" y="4332814"/>
                </a:lnTo>
                <a:lnTo>
                  <a:pt x="3369849" y="4873625"/>
                </a:lnTo>
                <a:lnTo>
                  <a:pt x="0" y="4873625"/>
                </a:lnTo>
                <a:lnTo>
                  <a:pt x="0" y="3642812"/>
                </a:lnTo>
                <a:lnTo>
                  <a:pt x="1684252" y="2759405"/>
                </a:lnTo>
                <a:lnTo>
                  <a:pt x="173703" y="2759405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lang="en-US" dirty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itle 1"/>
          <p:cNvSpPr txBox="1">
            <a:spLocks/>
          </p:cNvSpPr>
          <p:nvPr userDrawn="1"/>
        </p:nvSpPr>
        <p:spPr>
          <a:xfrm>
            <a:off x="7436531" y="404812"/>
            <a:ext cx="4347482" cy="13854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typ Display Semibold" panose="00000700000000000000" pitchFamily="2" charset="0"/>
                <a:ea typeface="Atyp Display Semibold" panose="00000700000000000000" pitchFamily="2" charset="0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3"/>
          </p:nvPr>
        </p:nvSpPr>
        <p:spPr>
          <a:xfrm>
            <a:off x="7436531" y="2049314"/>
            <a:ext cx="4347482" cy="355250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C85C9FB-A20A-BF40-BEE5-06381DF20F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340" y="5760620"/>
            <a:ext cx="2656285" cy="109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931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_With_Imag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404813"/>
            <a:ext cx="5712528" cy="4332288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5268685" y="2668299"/>
            <a:ext cx="6515327" cy="3054014"/>
          </a:xfrm>
          <a:prstGeom prst="rect">
            <a:avLst/>
          </a:prstGeom>
          <a:solidFill>
            <a:srgbClr val="2A43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1" y="435509"/>
            <a:ext cx="5688012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Atyp Display Semibold" panose="000007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1" y="3003319"/>
            <a:ext cx="5290456" cy="2318657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117219" y="6301556"/>
            <a:ext cx="745172" cy="198755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2A4396"/>
                </a:solidFill>
                <a:latin typeface="Manrope Medium" panose="00000600000000000000" pitchFamily="50" charset="0"/>
              </a:defRPr>
            </a:lvl1pPr>
          </a:lstStyle>
          <a:p>
            <a:r>
              <a:rPr lang="en-US" dirty="0"/>
              <a:t>erua-eui.eu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5C95445-3E7A-394D-8FCF-3D8DF100F7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91" y="5760620"/>
            <a:ext cx="2656285" cy="109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852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_With_Imag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 userDrawn="1"/>
        </p:nvSpPr>
        <p:spPr>
          <a:xfrm>
            <a:off x="7641771" y="0"/>
            <a:ext cx="4550229" cy="6858000"/>
          </a:xfrm>
          <a:prstGeom prst="rect">
            <a:avLst/>
          </a:prstGeom>
          <a:solidFill>
            <a:srgbClr val="2A43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Picture Placeholder 41"/>
          <p:cNvSpPr>
            <a:spLocks noGrp="1"/>
          </p:cNvSpPr>
          <p:nvPr>
            <p:ph type="pic" idx="1"/>
          </p:nvPr>
        </p:nvSpPr>
        <p:spPr>
          <a:xfrm>
            <a:off x="5921829" y="804373"/>
            <a:ext cx="6035323" cy="4797449"/>
          </a:xfrm>
          <a:custGeom>
            <a:avLst/>
            <a:gdLst>
              <a:gd name="connsiteX0" fmla="*/ 3271100 w 6131155"/>
              <a:gd name="connsiteY0" fmla="*/ 869095 h 4873625"/>
              <a:gd name="connsiteX1" fmla="*/ 3307821 w 6131155"/>
              <a:gd name="connsiteY1" fmla="*/ 969421 h 4873625"/>
              <a:gd name="connsiteX2" fmla="*/ 3369849 w 6131155"/>
              <a:gd name="connsiteY2" fmla="*/ 1379703 h 4873625"/>
              <a:gd name="connsiteX3" fmla="*/ 2131213 w 6131155"/>
              <a:gd name="connsiteY3" fmla="*/ 2752282 h 4873625"/>
              <a:gd name="connsiteX4" fmla="*/ 2125675 w 6131155"/>
              <a:gd name="connsiteY4" fmla="*/ 2752561 h 4873625"/>
              <a:gd name="connsiteX5" fmla="*/ 2860055 w 6131155"/>
              <a:gd name="connsiteY5" fmla="*/ 4004530 h 4873625"/>
              <a:gd name="connsiteX6" fmla="*/ 2823334 w 6131155"/>
              <a:gd name="connsiteY6" fmla="*/ 3904203 h 4873625"/>
              <a:gd name="connsiteX7" fmla="*/ 2761307 w 6131155"/>
              <a:gd name="connsiteY7" fmla="*/ 3493923 h 4873625"/>
              <a:gd name="connsiteX8" fmla="*/ 3999942 w 6131155"/>
              <a:gd name="connsiteY8" fmla="*/ 2121343 h 4873625"/>
              <a:gd name="connsiteX9" fmla="*/ 4005480 w 6131155"/>
              <a:gd name="connsiteY9" fmla="*/ 2121064 h 4873625"/>
              <a:gd name="connsiteX10" fmla="*/ 173703 w 6131155"/>
              <a:gd name="connsiteY10" fmla="*/ 0 h 4873625"/>
              <a:gd name="connsiteX11" fmla="*/ 1960369 w 6131155"/>
              <a:gd name="connsiteY11" fmla="*/ 0 h 4873625"/>
              <a:gd name="connsiteX12" fmla="*/ 1960369 w 6131155"/>
              <a:gd name="connsiteY12" fmla="*/ 1503 h 4873625"/>
              <a:gd name="connsiteX13" fmla="*/ 1990146 w 6131155"/>
              <a:gd name="connsiteY13" fmla="*/ 0 h 4873625"/>
              <a:gd name="connsiteX14" fmla="*/ 2965744 w 6131155"/>
              <a:gd name="connsiteY14" fmla="*/ 404106 h 4873625"/>
              <a:gd name="connsiteX15" fmla="*/ 3078536 w 6131155"/>
              <a:gd name="connsiteY15" fmla="*/ 540810 h 4873625"/>
              <a:gd name="connsiteX16" fmla="*/ 2761307 w 6131155"/>
              <a:gd name="connsiteY16" fmla="*/ 0 h 4873625"/>
              <a:gd name="connsiteX17" fmla="*/ 6131155 w 6131155"/>
              <a:gd name="connsiteY17" fmla="*/ 0 h 4873625"/>
              <a:gd name="connsiteX18" fmla="*/ 6131155 w 6131155"/>
              <a:gd name="connsiteY18" fmla="*/ 1230814 h 4873625"/>
              <a:gd name="connsiteX19" fmla="*/ 4446903 w 6131155"/>
              <a:gd name="connsiteY19" fmla="*/ 2114220 h 4873625"/>
              <a:gd name="connsiteX20" fmla="*/ 5957451 w 6131155"/>
              <a:gd name="connsiteY20" fmla="*/ 2114220 h 4873625"/>
              <a:gd name="connsiteX21" fmla="*/ 5957451 w 6131155"/>
              <a:gd name="connsiteY21" fmla="*/ 4873625 h 4873625"/>
              <a:gd name="connsiteX22" fmla="*/ 4170787 w 6131155"/>
              <a:gd name="connsiteY22" fmla="*/ 4873625 h 4873625"/>
              <a:gd name="connsiteX23" fmla="*/ 4170787 w 6131155"/>
              <a:gd name="connsiteY23" fmla="*/ 4872122 h 4873625"/>
              <a:gd name="connsiteX24" fmla="*/ 4141009 w 6131155"/>
              <a:gd name="connsiteY24" fmla="*/ 4873625 h 4873625"/>
              <a:gd name="connsiteX25" fmla="*/ 3165411 w 6131155"/>
              <a:gd name="connsiteY25" fmla="*/ 4469519 h 4873625"/>
              <a:gd name="connsiteX26" fmla="*/ 3052621 w 6131155"/>
              <a:gd name="connsiteY26" fmla="*/ 4332814 h 4873625"/>
              <a:gd name="connsiteX27" fmla="*/ 3369849 w 6131155"/>
              <a:gd name="connsiteY27" fmla="*/ 4873625 h 4873625"/>
              <a:gd name="connsiteX28" fmla="*/ 0 w 6131155"/>
              <a:gd name="connsiteY28" fmla="*/ 4873625 h 4873625"/>
              <a:gd name="connsiteX29" fmla="*/ 0 w 6131155"/>
              <a:gd name="connsiteY29" fmla="*/ 3642812 h 4873625"/>
              <a:gd name="connsiteX30" fmla="*/ 1684252 w 6131155"/>
              <a:gd name="connsiteY30" fmla="*/ 2759405 h 4873625"/>
              <a:gd name="connsiteX31" fmla="*/ 173703 w 6131155"/>
              <a:gd name="connsiteY31" fmla="*/ 2759405 h 4873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131155" h="4873625">
                <a:moveTo>
                  <a:pt x="3271100" y="869095"/>
                </a:moveTo>
                <a:lnTo>
                  <a:pt x="3307821" y="969421"/>
                </a:lnTo>
                <a:cubicBezTo>
                  <a:pt x="3348133" y="1099028"/>
                  <a:pt x="3369849" y="1236829"/>
                  <a:pt x="3369849" y="1379703"/>
                </a:cubicBezTo>
                <a:cubicBezTo>
                  <a:pt x="3369849" y="2094068"/>
                  <a:pt x="2826936" y="2681627"/>
                  <a:pt x="2131213" y="2752282"/>
                </a:cubicBezTo>
                <a:lnTo>
                  <a:pt x="2125675" y="2752561"/>
                </a:lnTo>
                <a:lnTo>
                  <a:pt x="2860055" y="4004530"/>
                </a:lnTo>
                <a:lnTo>
                  <a:pt x="2823334" y="3904203"/>
                </a:lnTo>
                <a:cubicBezTo>
                  <a:pt x="2783022" y="3774596"/>
                  <a:pt x="2761307" y="3636795"/>
                  <a:pt x="2761307" y="3493923"/>
                </a:cubicBezTo>
                <a:cubicBezTo>
                  <a:pt x="2761307" y="2779558"/>
                  <a:pt x="3304219" y="2191998"/>
                  <a:pt x="3999942" y="2121343"/>
                </a:cubicBezTo>
                <a:lnTo>
                  <a:pt x="4005480" y="2121064"/>
                </a:lnTo>
                <a:close/>
                <a:moveTo>
                  <a:pt x="173703" y="0"/>
                </a:moveTo>
                <a:lnTo>
                  <a:pt x="1960369" y="0"/>
                </a:lnTo>
                <a:lnTo>
                  <a:pt x="1960369" y="1503"/>
                </a:lnTo>
                <a:lnTo>
                  <a:pt x="1990146" y="0"/>
                </a:lnTo>
                <a:cubicBezTo>
                  <a:pt x="2371141" y="0"/>
                  <a:pt x="2716067" y="154429"/>
                  <a:pt x="2965744" y="404106"/>
                </a:cubicBezTo>
                <a:lnTo>
                  <a:pt x="3078536" y="540810"/>
                </a:lnTo>
                <a:lnTo>
                  <a:pt x="2761307" y="0"/>
                </a:lnTo>
                <a:lnTo>
                  <a:pt x="6131155" y="0"/>
                </a:lnTo>
                <a:lnTo>
                  <a:pt x="6131155" y="1230814"/>
                </a:lnTo>
                <a:lnTo>
                  <a:pt x="4446903" y="2114220"/>
                </a:lnTo>
                <a:lnTo>
                  <a:pt x="5957451" y="2114220"/>
                </a:lnTo>
                <a:lnTo>
                  <a:pt x="5957451" y="4873625"/>
                </a:lnTo>
                <a:lnTo>
                  <a:pt x="4170787" y="4873625"/>
                </a:lnTo>
                <a:lnTo>
                  <a:pt x="4170787" y="4872122"/>
                </a:lnTo>
                <a:lnTo>
                  <a:pt x="4141009" y="4873625"/>
                </a:lnTo>
                <a:cubicBezTo>
                  <a:pt x="3760014" y="4873625"/>
                  <a:pt x="3415088" y="4719196"/>
                  <a:pt x="3165411" y="4469519"/>
                </a:cubicBezTo>
                <a:lnTo>
                  <a:pt x="3052621" y="4332814"/>
                </a:lnTo>
                <a:lnTo>
                  <a:pt x="3369849" y="4873625"/>
                </a:lnTo>
                <a:lnTo>
                  <a:pt x="0" y="4873625"/>
                </a:lnTo>
                <a:lnTo>
                  <a:pt x="0" y="3642812"/>
                </a:lnTo>
                <a:lnTo>
                  <a:pt x="1684252" y="2759405"/>
                </a:lnTo>
                <a:lnTo>
                  <a:pt x="173703" y="2759405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lang="en-US" dirty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310017" y="404812"/>
            <a:ext cx="4347482" cy="1385421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ea typeface="Atyp Display Semibold" panose="000007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5" name="Text Placeholder 3"/>
          <p:cNvSpPr>
            <a:spLocks noGrp="1"/>
          </p:cNvSpPr>
          <p:nvPr>
            <p:ph type="body" sz="half" idx="2"/>
          </p:nvPr>
        </p:nvSpPr>
        <p:spPr>
          <a:xfrm>
            <a:off x="310017" y="2049314"/>
            <a:ext cx="4347482" cy="355250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131824" y="6306817"/>
            <a:ext cx="745172" cy="198755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2">
                    <a:lumMod val="90000"/>
                  </a:schemeClr>
                </a:solidFill>
                <a:latin typeface="Manrope Medium" panose="00000600000000000000" pitchFamily="50" charset="0"/>
              </a:defRPr>
            </a:lvl1pPr>
          </a:lstStyle>
          <a:p>
            <a:r>
              <a:rPr lang="en-US"/>
              <a:t>erua-eui.eu</a:t>
            </a:r>
          </a:p>
        </p:txBody>
      </p:sp>
      <p:sp>
        <p:nvSpPr>
          <p:cNvPr id="47" name="Slide Number Placeholder 5"/>
          <p:cNvSpPr txBox="1">
            <a:spLocks/>
          </p:cNvSpPr>
          <p:nvPr userDrawn="1"/>
        </p:nvSpPr>
        <p:spPr>
          <a:xfrm>
            <a:off x="11277600" y="339355"/>
            <a:ext cx="599396" cy="2049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Manrope ExtraBold" panose="000009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23F6187-EC7D-4F99-BDEF-D98BE2D22ADF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9EC5D58-64A3-144D-AFE3-4CC969B4CD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91" y="5760620"/>
            <a:ext cx="2656285" cy="109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659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_With_Imag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2A43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idx="1"/>
          </p:nvPr>
        </p:nvSpPr>
        <p:spPr>
          <a:xfrm>
            <a:off x="5921829" y="804373"/>
            <a:ext cx="6035323" cy="4797449"/>
          </a:xfrm>
          <a:custGeom>
            <a:avLst/>
            <a:gdLst>
              <a:gd name="connsiteX0" fmla="*/ 3271100 w 6131155"/>
              <a:gd name="connsiteY0" fmla="*/ 869095 h 4873625"/>
              <a:gd name="connsiteX1" fmla="*/ 3307821 w 6131155"/>
              <a:gd name="connsiteY1" fmla="*/ 969421 h 4873625"/>
              <a:gd name="connsiteX2" fmla="*/ 3369849 w 6131155"/>
              <a:gd name="connsiteY2" fmla="*/ 1379703 h 4873625"/>
              <a:gd name="connsiteX3" fmla="*/ 2131213 w 6131155"/>
              <a:gd name="connsiteY3" fmla="*/ 2752282 h 4873625"/>
              <a:gd name="connsiteX4" fmla="*/ 2125675 w 6131155"/>
              <a:gd name="connsiteY4" fmla="*/ 2752561 h 4873625"/>
              <a:gd name="connsiteX5" fmla="*/ 2860055 w 6131155"/>
              <a:gd name="connsiteY5" fmla="*/ 4004530 h 4873625"/>
              <a:gd name="connsiteX6" fmla="*/ 2823334 w 6131155"/>
              <a:gd name="connsiteY6" fmla="*/ 3904203 h 4873625"/>
              <a:gd name="connsiteX7" fmla="*/ 2761307 w 6131155"/>
              <a:gd name="connsiteY7" fmla="*/ 3493923 h 4873625"/>
              <a:gd name="connsiteX8" fmla="*/ 3999942 w 6131155"/>
              <a:gd name="connsiteY8" fmla="*/ 2121343 h 4873625"/>
              <a:gd name="connsiteX9" fmla="*/ 4005480 w 6131155"/>
              <a:gd name="connsiteY9" fmla="*/ 2121064 h 4873625"/>
              <a:gd name="connsiteX10" fmla="*/ 173703 w 6131155"/>
              <a:gd name="connsiteY10" fmla="*/ 0 h 4873625"/>
              <a:gd name="connsiteX11" fmla="*/ 1960369 w 6131155"/>
              <a:gd name="connsiteY11" fmla="*/ 0 h 4873625"/>
              <a:gd name="connsiteX12" fmla="*/ 1960369 w 6131155"/>
              <a:gd name="connsiteY12" fmla="*/ 1503 h 4873625"/>
              <a:gd name="connsiteX13" fmla="*/ 1990146 w 6131155"/>
              <a:gd name="connsiteY13" fmla="*/ 0 h 4873625"/>
              <a:gd name="connsiteX14" fmla="*/ 2965744 w 6131155"/>
              <a:gd name="connsiteY14" fmla="*/ 404106 h 4873625"/>
              <a:gd name="connsiteX15" fmla="*/ 3078536 w 6131155"/>
              <a:gd name="connsiteY15" fmla="*/ 540810 h 4873625"/>
              <a:gd name="connsiteX16" fmla="*/ 2761307 w 6131155"/>
              <a:gd name="connsiteY16" fmla="*/ 0 h 4873625"/>
              <a:gd name="connsiteX17" fmla="*/ 6131155 w 6131155"/>
              <a:gd name="connsiteY17" fmla="*/ 0 h 4873625"/>
              <a:gd name="connsiteX18" fmla="*/ 6131155 w 6131155"/>
              <a:gd name="connsiteY18" fmla="*/ 1230814 h 4873625"/>
              <a:gd name="connsiteX19" fmla="*/ 4446903 w 6131155"/>
              <a:gd name="connsiteY19" fmla="*/ 2114220 h 4873625"/>
              <a:gd name="connsiteX20" fmla="*/ 5957451 w 6131155"/>
              <a:gd name="connsiteY20" fmla="*/ 2114220 h 4873625"/>
              <a:gd name="connsiteX21" fmla="*/ 5957451 w 6131155"/>
              <a:gd name="connsiteY21" fmla="*/ 4873625 h 4873625"/>
              <a:gd name="connsiteX22" fmla="*/ 4170787 w 6131155"/>
              <a:gd name="connsiteY22" fmla="*/ 4873625 h 4873625"/>
              <a:gd name="connsiteX23" fmla="*/ 4170787 w 6131155"/>
              <a:gd name="connsiteY23" fmla="*/ 4872122 h 4873625"/>
              <a:gd name="connsiteX24" fmla="*/ 4141009 w 6131155"/>
              <a:gd name="connsiteY24" fmla="*/ 4873625 h 4873625"/>
              <a:gd name="connsiteX25" fmla="*/ 3165411 w 6131155"/>
              <a:gd name="connsiteY25" fmla="*/ 4469519 h 4873625"/>
              <a:gd name="connsiteX26" fmla="*/ 3052621 w 6131155"/>
              <a:gd name="connsiteY26" fmla="*/ 4332814 h 4873625"/>
              <a:gd name="connsiteX27" fmla="*/ 3369849 w 6131155"/>
              <a:gd name="connsiteY27" fmla="*/ 4873625 h 4873625"/>
              <a:gd name="connsiteX28" fmla="*/ 0 w 6131155"/>
              <a:gd name="connsiteY28" fmla="*/ 4873625 h 4873625"/>
              <a:gd name="connsiteX29" fmla="*/ 0 w 6131155"/>
              <a:gd name="connsiteY29" fmla="*/ 3642812 h 4873625"/>
              <a:gd name="connsiteX30" fmla="*/ 1684252 w 6131155"/>
              <a:gd name="connsiteY30" fmla="*/ 2759405 h 4873625"/>
              <a:gd name="connsiteX31" fmla="*/ 173703 w 6131155"/>
              <a:gd name="connsiteY31" fmla="*/ 2759405 h 4873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131155" h="4873625">
                <a:moveTo>
                  <a:pt x="3271100" y="869095"/>
                </a:moveTo>
                <a:lnTo>
                  <a:pt x="3307821" y="969421"/>
                </a:lnTo>
                <a:cubicBezTo>
                  <a:pt x="3348133" y="1099028"/>
                  <a:pt x="3369849" y="1236829"/>
                  <a:pt x="3369849" y="1379703"/>
                </a:cubicBezTo>
                <a:cubicBezTo>
                  <a:pt x="3369849" y="2094068"/>
                  <a:pt x="2826936" y="2681627"/>
                  <a:pt x="2131213" y="2752282"/>
                </a:cubicBezTo>
                <a:lnTo>
                  <a:pt x="2125675" y="2752561"/>
                </a:lnTo>
                <a:lnTo>
                  <a:pt x="2860055" y="4004530"/>
                </a:lnTo>
                <a:lnTo>
                  <a:pt x="2823334" y="3904203"/>
                </a:lnTo>
                <a:cubicBezTo>
                  <a:pt x="2783022" y="3774596"/>
                  <a:pt x="2761307" y="3636795"/>
                  <a:pt x="2761307" y="3493923"/>
                </a:cubicBezTo>
                <a:cubicBezTo>
                  <a:pt x="2761307" y="2779558"/>
                  <a:pt x="3304219" y="2191998"/>
                  <a:pt x="3999942" y="2121343"/>
                </a:cubicBezTo>
                <a:lnTo>
                  <a:pt x="4005480" y="2121064"/>
                </a:lnTo>
                <a:close/>
                <a:moveTo>
                  <a:pt x="173703" y="0"/>
                </a:moveTo>
                <a:lnTo>
                  <a:pt x="1960369" y="0"/>
                </a:lnTo>
                <a:lnTo>
                  <a:pt x="1960369" y="1503"/>
                </a:lnTo>
                <a:lnTo>
                  <a:pt x="1990146" y="0"/>
                </a:lnTo>
                <a:cubicBezTo>
                  <a:pt x="2371141" y="0"/>
                  <a:pt x="2716067" y="154429"/>
                  <a:pt x="2965744" y="404106"/>
                </a:cubicBezTo>
                <a:lnTo>
                  <a:pt x="3078536" y="540810"/>
                </a:lnTo>
                <a:lnTo>
                  <a:pt x="2761307" y="0"/>
                </a:lnTo>
                <a:lnTo>
                  <a:pt x="6131155" y="0"/>
                </a:lnTo>
                <a:lnTo>
                  <a:pt x="6131155" y="1230814"/>
                </a:lnTo>
                <a:lnTo>
                  <a:pt x="4446903" y="2114220"/>
                </a:lnTo>
                <a:lnTo>
                  <a:pt x="5957451" y="2114220"/>
                </a:lnTo>
                <a:lnTo>
                  <a:pt x="5957451" y="4873625"/>
                </a:lnTo>
                <a:lnTo>
                  <a:pt x="4170787" y="4873625"/>
                </a:lnTo>
                <a:lnTo>
                  <a:pt x="4170787" y="4872122"/>
                </a:lnTo>
                <a:lnTo>
                  <a:pt x="4141009" y="4873625"/>
                </a:lnTo>
                <a:cubicBezTo>
                  <a:pt x="3760014" y="4873625"/>
                  <a:pt x="3415088" y="4719196"/>
                  <a:pt x="3165411" y="4469519"/>
                </a:cubicBezTo>
                <a:lnTo>
                  <a:pt x="3052621" y="4332814"/>
                </a:lnTo>
                <a:lnTo>
                  <a:pt x="3369849" y="4873625"/>
                </a:lnTo>
                <a:lnTo>
                  <a:pt x="0" y="4873625"/>
                </a:lnTo>
                <a:lnTo>
                  <a:pt x="0" y="3642812"/>
                </a:lnTo>
                <a:lnTo>
                  <a:pt x="1684252" y="2759405"/>
                </a:lnTo>
                <a:lnTo>
                  <a:pt x="173703" y="2759405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lang="en-US" dirty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10017" y="404812"/>
            <a:ext cx="4347482" cy="1385421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Arial" panose="020B0604020202020204" pitchFamily="34" charset="0"/>
                <a:ea typeface="Atyp Display Semibold" panose="000007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10017" y="2049314"/>
            <a:ext cx="4347482" cy="355250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131824" y="6306817"/>
            <a:ext cx="745172" cy="198755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2">
                    <a:lumMod val="90000"/>
                  </a:schemeClr>
                </a:solidFill>
                <a:latin typeface="Manrope Medium" panose="00000600000000000000" pitchFamily="50" charset="0"/>
              </a:defRPr>
            </a:lvl1pPr>
          </a:lstStyle>
          <a:p>
            <a:r>
              <a:rPr lang="en-US"/>
              <a:t>erua-eui.eu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1277600" y="339355"/>
            <a:ext cx="599396" cy="2049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Manrope ExtraBold" panose="000009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23F6187-EC7D-4F99-BDEF-D98BE2D22ADF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7F38A5A-49D0-F643-9BD8-D9DD68BAF0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91" y="5760620"/>
            <a:ext cx="2656285" cy="109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097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_With_Image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085114" y="1"/>
            <a:ext cx="6106886" cy="4332288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307182" y="453361"/>
            <a:ext cx="4347482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Atyp Display Semibold" panose="000007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6118" y="6313985"/>
            <a:ext cx="745172" cy="198755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2A4396"/>
                </a:solidFill>
                <a:latin typeface="Manrope Medium" panose="00000600000000000000" pitchFamily="50" charset="0"/>
              </a:defRPr>
            </a:lvl1pPr>
          </a:lstStyle>
          <a:p>
            <a:r>
              <a:rPr lang="en-US" dirty="0"/>
              <a:t>erua-eui.eu</a:t>
            </a:r>
          </a:p>
        </p:txBody>
      </p:sp>
      <p:sp>
        <p:nvSpPr>
          <p:cNvPr id="41" name="Rectangle 40"/>
          <p:cNvSpPr/>
          <p:nvPr userDrawn="1"/>
        </p:nvSpPr>
        <p:spPr>
          <a:xfrm>
            <a:off x="903515" y="2500813"/>
            <a:ext cx="5638800" cy="3054014"/>
          </a:xfrm>
          <a:prstGeom prst="rect">
            <a:avLst/>
          </a:prstGeom>
          <a:solidFill>
            <a:srgbClr val="2A43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2835833"/>
            <a:ext cx="4493328" cy="2318657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9F3C6E-AD49-D64C-ACB1-D2E1402E46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340" y="5760620"/>
            <a:ext cx="2656285" cy="109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460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8435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sition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211" y="849788"/>
            <a:ext cx="11461801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2211" y="3429000"/>
            <a:ext cx="11461801" cy="90351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211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7" y="404814"/>
            <a:ext cx="11376025" cy="12655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131824" y="6304874"/>
            <a:ext cx="745172" cy="198755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2A4396"/>
                </a:solidFill>
                <a:latin typeface="Manrope Medium" panose="00000600000000000000" pitchFamily="50" charset="0"/>
              </a:defRPr>
            </a:lvl1pPr>
          </a:lstStyle>
          <a:p>
            <a:r>
              <a:rPr lang="en-US" dirty="0"/>
              <a:t>erua-eui.eu</a:t>
            </a:r>
          </a:p>
        </p:txBody>
      </p:sp>
      <p:sp>
        <p:nvSpPr>
          <p:cNvPr id="6" name="Content Placeholder 10"/>
          <p:cNvSpPr>
            <a:spLocks noGrp="1"/>
          </p:cNvSpPr>
          <p:nvPr>
            <p:ph sz="quarter" idx="12"/>
          </p:nvPr>
        </p:nvSpPr>
        <p:spPr>
          <a:xfrm>
            <a:off x="407988" y="1905000"/>
            <a:ext cx="11376025" cy="3767138"/>
          </a:xfrm>
        </p:spPr>
        <p:txBody>
          <a:bodyPr/>
          <a:lstStyle>
            <a:lvl1pPr>
              <a:defRPr sz="20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18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16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140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12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6D9083-3D8C-794D-91B1-8F4AF07075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91" y="5760620"/>
            <a:ext cx="2656285" cy="109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032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Logo_Cut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" y="3862"/>
            <a:ext cx="12184517" cy="685379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22211" y="849788"/>
            <a:ext cx="11461801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22211" y="3429000"/>
            <a:ext cx="11461801" cy="90351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316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_Logo_Cut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" y="3862"/>
            <a:ext cx="12184517" cy="6853790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131824" y="6296328"/>
            <a:ext cx="745172" cy="198755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2A4396"/>
                </a:solidFill>
                <a:latin typeface="Manrope Medium" panose="00000600000000000000" pitchFamily="50" charset="0"/>
              </a:defRPr>
            </a:lvl1pPr>
          </a:lstStyle>
          <a:p>
            <a:r>
              <a:rPr lang="en-US"/>
              <a:t>erua-eui.eu</a:t>
            </a:r>
            <a:endParaRPr lang="en-US" dirty="0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07987" y="404814"/>
            <a:ext cx="11376025" cy="12655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Content Placeholder 10"/>
          <p:cNvSpPr>
            <a:spLocks noGrp="1"/>
          </p:cNvSpPr>
          <p:nvPr>
            <p:ph sz="quarter" idx="12"/>
          </p:nvPr>
        </p:nvSpPr>
        <p:spPr>
          <a:xfrm>
            <a:off x="407988" y="1905000"/>
            <a:ext cx="11376025" cy="3767138"/>
          </a:xfrm>
        </p:spPr>
        <p:txBody>
          <a:bodyPr/>
          <a:lstStyle>
            <a:lvl1pPr>
              <a:defRPr sz="20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18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16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140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12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DCE6FA-A1A7-AE4A-8F3B-C22A1EFA1F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91" y="5760620"/>
            <a:ext cx="2656285" cy="109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568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22211" y="849788"/>
            <a:ext cx="11461801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22211" y="3429000"/>
            <a:ext cx="11461801" cy="90351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2">
                    <a:lumMod val="9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701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1277600" y="333043"/>
            <a:ext cx="599396" cy="2049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Manrope ExtraBold" panose="000009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23F6187-EC7D-4F99-BDEF-D98BE2D22ADF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124301" y="6307773"/>
            <a:ext cx="745172" cy="198755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2">
                    <a:lumMod val="90000"/>
                  </a:schemeClr>
                </a:solidFill>
                <a:latin typeface="Manrope Medium" panose="00000600000000000000" pitchFamily="50" charset="0"/>
              </a:defRPr>
            </a:lvl1pPr>
          </a:lstStyle>
          <a:p>
            <a:r>
              <a:rPr lang="en-US" dirty="0"/>
              <a:t>erua-eui.eu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07987" y="404814"/>
            <a:ext cx="11376025" cy="12655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10"/>
          <p:cNvSpPr>
            <a:spLocks noGrp="1"/>
          </p:cNvSpPr>
          <p:nvPr>
            <p:ph sz="quarter" idx="12"/>
          </p:nvPr>
        </p:nvSpPr>
        <p:spPr>
          <a:xfrm>
            <a:off x="407988" y="1905000"/>
            <a:ext cx="11376025" cy="3767138"/>
          </a:xfrm>
        </p:spPr>
        <p:txBody>
          <a:bodyPr/>
          <a:lstStyle>
            <a:lvl1pPr>
              <a:defRPr sz="2000">
                <a:solidFill>
                  <a:schemeClr val="bg2">
                    <a:lumMod val="90000"/>
                  </a:schemeClr>
                </a:solidFill>
              </a:defRPr>
            </a:lvl1pPr>
            <a:lvl2pPr>
              <a:defRPr sz="1800">
                <a:solidFill>
                  <a:schemeClr val="bg2">
                    <a:lumMod val="90000"/>
                  </a:schemeClr>
                </a:solidFill>
              </a:defRPr>
            </a:lvl2pPr>
            <a:lvl3pPr>
              <a:defRPr sz="1600">
                <a:solidFill>
                  <a:schemeClr val="bg2">
                    <a:lumMod val="90000"/>
                  </a:schemeClr>
                </a:solidFill>
              </a:defRPr>
            </a:lvl3pPr>
            <a:lvl4pPr>
              <a:defRPr sz="1400">
                <a:solidFill>
                  <a:schemeClr val="bg2">
                    <a:lumMod val="90000"/>
                  </a:schemeClr>
                </a:solidFill>
              </a:defRPr>
            </a:lvl4pPr>
            <a:lvl5pPr>
              <a:defRPr sz="1200"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4F4F68-1A89-5C43-A90E-BA8190FC15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91" y="5760620"/>
            <a:ext cx="2656285" cy="109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9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_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6942" y="6398758"/>
            <a:ext cx="745172" cy="198755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2">
                    <a:lumMod val="90000"/>
                  </a:schemeClr>
                </a:solidFill>
                <a:latin typeface="Manrope Medium" panose="00000600000000000000" pitchFamily="50" charset="0"/>
              </a:defRPr>
            </a:lvl1pPr>
          </a:lstStyle>
          <a:p>
            <a:r>
              <a:rPr lang="en-US"/>
              <a:t>erua-eui.eu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"/>
            <a:ext cx="2966528" cy="6856702"/>
          </a:xfrm>
          <a:prstGeom prst="rect">
            <a:avLst/>
          </a:prstGeom>
        </p:spPr>
      </p:pic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32580" y="6313298"/>
            <a:ext cx="745172" cy="19875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bg2">
                    <a:lumMod val="90000"/>
                  </a:schemeClr>
                </a:solidFill>
                <a:latin typeface="Manrope Medium" panose="000006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erua-eui.eu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27047" y="404814"/>
            <a:ext cx="8056965" cy="12655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10"/>
          <p:cNvSpPr>
            <a:spLocks noGrp="1"/>
          </p:cNvSpPr>
          <p:nvPr>
            <p:ph sz="quarter" idx="12"/>
          </p:nvPr>
        </p:nvSpPr>
        <p:spPr>
          <a:xfrm>
            <a:off x="3727048" y="1905000"/>
            <a:ext cx="8056965" cy="3767138"/>
          </a:xfrm>
        </p:spPr>
        <p:txBody>
          <a:bodyPr/>
          <a:lstStyle>
            <a:lvl1pPr>
              <a:defRPr sz="20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18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16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140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12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C193CA-12A2-1145-A505-6456A3E4C0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340" y="5760620"/>
            <a:ext cx="2656285" cy="109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226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_With_Im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4615543" cy="6858000"/>
          </a:xfrm>
          <a:prstGeom prst="rect">
            <a:avLst/>
          </a:prstGeom>
          <a:solidFill>
            <a:srgbClr val="2A43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4034" y="6313298"/>
            <a:ext cx="745172" cy="198755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2">
                    <a:lumMod val="90000"/>
                  </a:schemeClr>
                </a:solidFill>
                <a:latin typeface="Manrope Medium" panose="00000600000000000000" pitchFamily="50" charset="0"/>
              </a:defRPr>
            </a:lvl1pPr>
          </a:lstStyle>
          <a:p>
            <a:r>
              <a:rPr lang="en-US"/>
              <a:t>erua-eui.eu</a:t>
            </a:r>
          </a:p>
        </p:txBody>
      </p:sp>
      <p:sp>
        <p:nvSpPr>
          <p:cNvPr id="25" name="Picture Placeholder 24"/>
          <p:cNvSpPr>
            <a:spLocks noGrp="1"/>
          </p:cNvSpPr>
          <p:nvPr>
            <p:ph type="pic" idx="1"/>
          </p:nvPr>
        </p:nvSpPr>
        <p:spPr>
          <a:xfrm>
            <a:off x="241626" y="804374"/>
            <a:ext cx="6027065" cy="4790884"/>
          </a:xfrm>
          <a:custGeom>
            <a:avLst/>
            <a:gdLst>
              <a:gd name="connsiteX0" fmla="*/ 3271100 w 6131155"/>
              <a:gd name="connsiteY0" fmla="*/ 869095 h 4873625"/>
              <a:gd name="connsiteX1" fmla="*/ 3307821 w 6131155"/>
              <a:gd name="connsiteY1" fmla="*/ 969421 h 4873625"/>
              <a:gd name="connsiteX2" fmla="*/ 3369849 w 6131155"/>
              <a:gd name="connsiteY2" fmla="*/ 1379703 h 4873625"/>
              <a:gd name="connsiteX3" fmla="*/ 2131213 w 6131155"/>
              <a:gd name="connsiteY3" fmla="*/ 2752282 h 4873625"/>
              <a:gd name="connsiteX4" fmla="*/ 2125675 w 6131155"/>
              <a:gd name="connsiteY4" fmla="*/ 2752561 h 4873625"/>
              <a:gd name="connsiteX5" fmla="*/ 2860055 w 6131155"/>
              <a:gd name="connsiteY5" fmla="*/ 4004530 h 4873625"/>
              <a:gd name="connsiteX6" fmla="*/ 2823334 w 6131155"/>
              <a:gd name="connsiteY6" fmla="*/ 3904203 h 4873625"/>
              <a:gd name="connsiteX7" fmla="*/ 2761307 w 6131155"/>
              <a:gd name="connsiteY7" fmla="*/ 3493923 h 4873625"/>
              <a:gd name="connsiteX8" fmla="*/ 3999942 w 6131155"/>
              <a:gd name="connsiteY8" fmla="*/ 2121343 h 4873625"/>
              <a:gd name="connsiteX9" fmla="*/ 4005480 w 6131155"/>
              <a:gd name="connsiteY9" fmla="*/ 2121064 h 4873625"/>
              <a:gd name="connsiteX10" fmla="*/ 173703 w 6131155"/>
              <a:gd name="connsiteY10" fmla="*/ 0 h 4873625"/>
              <a:gd name="connsiteX11" fmla="*/ 1960369 w 6131155"/>
              <a:gd name="connsiteY11" fmla="*/ 0 h 4873625"/>
              <a:gd name="connsiteX12" fmla="*/ 1960369 w 6131155"/>
              <a:gd name="connsiteY12" fmla="*/ 1503 h 4873625"/>
              <a:gd name="connsiteX13" fmla="*/ 1990146 w 6131155"/>
              <a:gd name="connsiteY13" fmla="*/ 0 h 4873625"/>
              <a:gd name="connsiteX14" fmla="*/ 2965744 w 6131155"/>
              <a:gd name="connsiteY14" fmla="*/ 404106 h 4873625"/>
              <a:gd name="connsiteX15" fmla="*/ 3078536 w 6131155"/>
              <a:gd name="connsiteY15" fmla="*/ 540810 h 4873625"/>
              <a:gd name="connsiteX16" fmla="*/ 2761307 w 6131155"/>
              <a:gd name="connsiteY16" fmla="*/ 0 h 4873625"/>
              <a:gd name="connsiteX17" fmla="*/ 6131155 w 6131155"/>
              <a:gd name="connsiteY17" fmla="*/ 0 h 4873625"/>
              <a:gd name="connsiteX18" fmla="*/ 6131155 w 6131155"/>
              <a:gd name="connsiteY18" fmla="*/ 1230814 h 4873625"/>
              <a:gd name="connsiteX19" fmla="*/ 4446903 w 6131155"/>
              <a:gd name="connsiteY19" fmla="*/ 2114220 h 4873625"/>
              <a:gd name="connsiteX20" fmla="*/ 5957451 w 6131155"/>
              <a:gd name="connsiteY20" fmla="*/ 2114220 h 4873625"/>
              <a:gd name="connsiteX21" fmla="*/ 5957451 w 6131155"/>
              <a:gd name="connsiteY21" fmla="*/ 4873625 h 4873625"/>
              <a:gd name="connsiteX22" fmla="*/ 4170787 w 6131155"/>
              <a:gd name="connsiteY22" fmla="*/ 4873625 h 4873625"/>
              <a:gd name="connsiteX23" fmla="*/ 4170787 w 6131155"/>
              <a:gd name="connsiteY23" fmla="*/ 4872122 h 4873625"/>
              <a:gd name="connsiteX24" fmla="*/ 4141009 w 6131155"/>
              <a:gd name="connsiteY24" fmla="*/ 4873625 h 4873625"/>
              <a:gd name="connsiteX25" fmla="*/ 3165411 w 6131155"/>
              <a:gd name="connsiteY25" fmla="*/ 4469519 h 4873625"/>
              <a:gd name="connsiteX26" fmla="*/ 3052621 w 6131155"/>
              <a:gd name="connsiteY26" fmla="*/ 4332814 h 4873625"/>
              <a:gd name="connsiteX27" fmla="*/ 3369849 w 6131155"/>
              <a:gd name="connsiteY27" fmla="*/ 4873625 h 4873625"/>
              <a:gd name="connsiteX28" fmla="*/ 0 w 6131155"/>
              <a:gd name="connsiteY28" fmla="*/ 4873625 h 4873625"/>
              <a:gd name="connsiteX29" fmla="*/ 0 w 6131155"/>
              <a:gd name="connsiteY29" fmla="*/ 3642812 h 4873625"/>
              <a:gd name="connsiteX30" fmla="*/ 1684252 w 6131155"/>
              <a:gd name="connsiteY30" fmla="*/ 2759405 h 4873625"/>
              <a:gd name="connsiteX31" fmla="*/ 173703 w 6131155"/>
              <a:gd name="connsiteY31" fmla="*/ 2759405 h 4873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131155" h="4873625">
                <a:moveTo>
                  <a:pt x="3271100" y="869095"/>
                </a:moveTo>
                <a:lnTo>
                  <a:pt x="3307821" y="969421"/>
                </a:lnTo>
                <a:cubicBezTo>
                  <a:pt x="3348133" y="1099028"/>
                  <a:pt x="3369849" y="1236829"/>
                  <a:pt x="3369849" y="1379703"/>
                </a:cubicBezTo>
                <a:cubicBezTo>
                  <a:pt x="3369849" y="2094068"/>
                  <a:pt x="2826936" y="2681627"/>
                  <a:pt x="2131213" y="2752282"/>
                </a:cubicBezTo>
                <a:lnTo>
                  <a:pt x="2125675" y="2752561"/>
                </a:lnTo>
                <a:lnTo>
                  <a:pt x="2860055" y="4004530"/>
                </a:lnTo>
                <a:lnTo>
                  <a:pt x="2823334" y="3904203"/>
                </a:lnTo>
                <a:cubicBezTo>
                  <a:pt x="2783022" y="3774596"/>
                  <a:pt x="2761307" y="3636795"/>
                  <a:pt x="2761307" y="3493923"/>
                </a:cubicBezTo>
                <a:cubicBezTo>
                  <a:pt x="2761307" y="2779558"/>
                  <a:pt x="3304219" y="2191998"/>
                  <a:pt x="3999942" y="2121343"/>
                </a:cubicBezTo>
                <a:lnTo>
                  <a:pt x="4005480" y="2121064"/>
                </a:lnTo>
                <a:close/>
                <a:moveTo>
                  <a:pt x="173703" y="0"/>
                </a:moveTo>
                <a:lnTo>
                  <a:pt x="1960369" y="0"/>
                </a:lnTo>
                <a:lnTo>
                  <a:pt x="1960369" y="1503"/>
                </a:lnTo>
                <a:lnTo>
                  <a:pt x="1990146" y="0"/>
                </a:lnTo>
                <a:cubicBezTo>
                  <a:pt x="2371141" y="0"/>
                  <a:pt x="2716067" y="154429"/>
                  <a:pt x="2965744" y="404106"/>
                </a:cubicBezTo>
                <a:lnTo>
                  <a:pt x="3078536" y="540810"/>
                </a:lnTo>
                <a:lnTo>
                  <a:pt x="2761307" y="0"/>
                </a:lnTo>
                <a:lnTo>
                  <a:pt x="6131155" y="0"/>
                </a:lnTo>
                <a:lnTo>
                  <a:pt x="6131155" y="1230814"/>
                </a:lnTo>
                <a:lnTo>
                  <a:pt x="4446903" y="2114220"/>
                </a:lnTo>
                <a:lnTo>
                  <a:pt x="5957451" y="2114220"/>
                </a:lnTo>
                <a:lnTo>
                  <a:pt x="5957451" y="4873625"/>
                </a:lnTo>
                <a:lnTo>
                  <a:pt x="4170787" y="4873625"/>
                </a:lnTo>
                <a:lnTo>
                  <a:pt x="4170787" y="4872122"/>
                </a:lnTo>
                <a:lnTo>
                  <a:pt x="4141009" y="4873625"/>
                </a:lnTo>
                <a:cubicBezTo>
                  <a:pt x="3760014" y="4873625"/>
                  <a:pt x="3415088" y="4719196"/>
                  <a:pt x="3165411" y="4469519"/>
                </a:cubicBezTo>
                <a:lnTo>
                  <a:pt x="3052621" y="4332814"/>
                </a:lnTo>
                <a:lnTo>
                  <a:pt x="3369849" y="4873625"/>
                </a:lnTo>
                <a:lnTo>
                  <a:pt x="0" y="4873625"/>
                </a:lnTo>
                <a:lnTo>
                  <a:pt x="0" y="3642812"/>
                </a:lnTo>
                <a:lnTo>
                  <a:pt x="1684252" y="2759405"/>
                </a:lnTo>
                <a:lnTo>
                  <a:pt x="173703" y="2759405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lang="en-US" dirty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itle 1"/>
          <p:cNvSpPr txBox="1">
            <a:spLocks/>
          </p:cNvSpPr>
          <p:nvPr userDrawn="1"/>
        </p:nvSpPr>
        <p:spPr>
          <a:xfrm>
            <a:off x="7436531" y="404812"/>
            <a:ext cx="4347482" cy="13854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typ Display Semibold" panose="00000700000000000000" pitchFamily="2" charset="0"/>
                <a:ea typeface="Atyp Display Semibold" panose="00000700000000000000" pitchFamily="2" charset="0"/>
                <a:cs typeface="+mj-cs"/>
              </a:defRPr>
            </a:lvl1pPr>
          </a:lstStyle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half" idx="13"/>
          </p:nvPr>
        </p:nvSpPr>
        <p:spPr>
          <a:xfrm>
            <a:off x="7436531" y="2049314"/>
            <a:ext cx="4347482" cy="355250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55CFC4-73C6-F44D-85EB-E0249C5D4A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340" y="5760620"/>
            <a:ext cx="2656285" cy="109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38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1012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73" r:id="rId3"/>
    <p:sldLayoutId id="2147483674" r:id="rId4"/>
    <p:sldLayoutId id="2147483662" r:id="rId5"/>
    <p:sldLayoutId id="2147483663" r:id="rId6"/>
    <p:sldLayoutId id="2147483664" r:id="rId7"/>
    <p:sldLayoutId id="2147483676" r:id="rId8"/>
    <p:sldLayoutId id="2147483669" r:id="rId9"/>
    <p:sldLayoutId id="2147483677" r:id="rId10"/>
    <p:sldLayoutId id="2147483670" r:id="rId11"/>
    <p:sldLayoutId id="2147483657" r:id="rId12"/>
    <p:sldLayoutId id="2147483678" r:id="rId13"/>
    <p:sldLayoutId id="2147483667" r:id="rId14"/>
    <p:sldLayoutId id="214748367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Atyp Display Semibold" panose="00000700000000000000" pitchFamily="2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7">
          <p15:clr>
            <a:srgbClr val="F26B43"/>
          </p15:clr>
        </p15:guide>
        <p15:guide id="2" pos="7423">
          <p15:clr>
            <a:srgbClr val="F26B43"/>
          </p15:clr>
        </p15:guide>
        <p15:guide id="3" orient="horz" pos="255">
          <p15:clr>
            <a:srgbClr val="F26B43"/>
          </p15:clr>
        </p15:guide>
        <p15:guide id="4" orient="horz" pos="4065">
          <p15:clr>
            <a:srgbClr val="F26B43"/>
          </p15:clr>
        </p15:guide>
        <p15:guide id="5" orient="horz" pos="216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0003" y="1561282"/>
            <a:ext cx="8351769" cy="2387600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0003" y="4085234"/>
            <a:ext cx="9144000" cy="90351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068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862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erua-eui.eu</a:t>
            </a:r>
          </a:p>
        </p:txBody>
      </p:sp>
    </p:spTree>
    <p:extLst>
      <p:ext uri="{BB962C8B-B14F-4D97-AF65-F5344CB8AC3E}">
        <p14:creationId xmlns:p14="http://schemas.microsoft.com/office/powerpoint/2010/main" val="505184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erua-eui.eu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112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erua-eui.eu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noFill/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594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22211" y="660424"/>
            <a:ext cx="11547060" cy="2387600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22211" y="3141514"/>
            <a:ext cx="11547059" cy="90351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658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RUA">
      <a:dk1>
        <a:srgbClr val="2A4396"/>
      </a:dk1>
      <a:lt1>
        <a:sysClr val="window" lastClr="FFFFFF"/>
      </a:lt1>
      <a:dk2>
        <a:srgbClr val="2A4396"/>
      </a:dk2>
      <a:lt2>
        <a:srgbClr val="FFFFFF"/>
      </a:lt2>
      <a:accent1>
        <a:srgbClr val="2A4396"/>
      </a:accent1>
      <a:accent2>
        <a:srgbClr val="AEBCE8"/>
      </a:accent2>
      <a:accent3>
        <a:srgbClr val="2A4396"/>
      </a:accent3>
      <a:accent4>
        <a:srgbClr val="AEBCE8"/>
      </a:accent4>
      <a:accent5>
        <a:srgbClr val="2A4396"/>
      </a:accent5>
      <a:accent6>
        <a:srgbClr val="AEBCE8"/>
      </a:accent6>
      <a:hlink>
        <a:srgbClr val="FFFFFF"/>
      </a:hlink>
      <a:folHlink>
        <a:srgbClr val="4C6AC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RUA_PowerPoint_Template" id="{4F56D147-2DC7-4A52-BFA8-9B33B14A0836}" vid="{4B2392C4-5F2B-45CF-A99D-2E533D34A0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as" ma:contentTypeID="0x01010097E084D12E5A7940A282310AD71BB2A5" ma:contentTypeVersion="18" ma:contentTypeDescription="Kurkite naują dokumentą." ma:contentTypeScope="" ma:versionID="29ec49670736f632355a62065388d511">
  <xsd:schema xmlns:xsd="http://www.w3.org/2001/XMLSchema" xmlns:xs="http://www.w3.org/2001/XMLSchema" xmlns:p="http://schemas.microsoft.com/office/2006/metadata/properties" xmlns:ns3="4ae9fc73-507d-436b-8c26-17e8e79c87a7" xmlns:ns4="bc77d55e-b49e-460d-a61f-6c08f2d24307" targetNamespace="http://schemas.microsoft.com/office/2006/metadata/properties" ma:root="true" ma:fieldsID="5237f05af423ca4dbf69ee74f15ed56a" ns3:_="" ns4:_="">
    <xsd:import namespace="4ae9fc73-507d-436b-8c26-17e8e79c87a7"/>
    <xsd:import namespace="bc77d55e-b49e-460d-a61f-6c08f2d2430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e9fc73-507d-436b-8c26-17e8e79c87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77d55e-b49e-460d-a61f-6c08f2d2430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Bendrinama s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Bendrinta su išsamia informacija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Bendrinimo užuominos maiš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urinio tipas"/>
        <xsd:element ref="dc:title" minOccurs="0" maxOccurs="1" ma:index="4" ma:displayName="Antraštė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ae9fc73-507d-436b-8c26-17e8e79c87a7" xsi:nil="true"/>
  </documentManagement>
</p:properties>
</file>

<file path=customXml/itemProps1.xml><?xml version="1.0" encoding="utf-8"?>
<ds:datastoreItem xmlns:ds="http://schemas.openxmlformats.org/officeDocument/2006/customXml" ds:itemID="{DB0E5066-031D-4DE5-B47D-DFFCEFE163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e9fc73-507d-436b-8c26-17e8e79c87a7"/>
    <ds:schemaRef ds:uri="bc77d55e-b49e-460d-a61f-6c08f2d243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665B25D-BDA5-4799-81DD-96393CEDE8E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04CC46-835C-4AC0-9670-20465560E576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bc77d55e-b49e-460d-a61f-6c08f2d24307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4ae9fc73-507d-436b-8c26-17e8e79c87a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</TotalTime>
  <Words>9</Words>
  <Application>Microsoft Office PowerPoint</Application>
  <PresentationFormat>Widescreen</PresentationFormat>
  <Paragraphs>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Atyp Display Semibold</vt:lpstr>
      <vt:lpstr>Calibri</vt:lpstr>
      <vt:lpstr>Manrope ExtraBold</vt:lpstr>
      <vt:lpstr>Manrope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Filip Rashev</dc:creator>
  <cp:lastModifiedBy>Agata Katkonienė</cp:lastModifiedBy>
  <cp:revision>16</cp:revision>
  <dcterms:created xsi:type="dcterms:W3CDTF">2023-11-19T16:52:28Z</dcterms:created>
  <dcterms:modified xsi:type="dcterms:W3CDTF">2024-06-10T07:59:36Z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0x01010097E084D12E5A7940A282310AD71BB2A5</vt:lpwstr>
  </property>
</Properties>
</file>